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4" r:id="rId3"/>
    <p:sldId id="267" r:id="rId4"/>
    <p:sldId id="266" r:id="rId5"/>
    <p:sldId id="265" r:id="rId6"/>
    <p:sldId id="308" r:id="rId7"/>
    <p:sldId id="284" r:id="rId8"/>
    <p:sldId id="27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268" r:id="rId21"/>
    <p:sldId id="286" r:id="rId22"/>
    <p:sldId id="273" r:id="rId23"/>
    <p:sldId id="282" r:id="rId24"/>
    <p:sldId id="287" r:id="rId25"/>
    <p:sldId id="285" r:id="rId26"/>
    <p:sldId id="276" r:id="rId27"/>
    <p:sldId id="288" r:id="rId28"/>
    <p:sldId id="281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304" r:id="rId38"/>
    <p:sldId id="298" r:id="rId39"/>
    <p:sldId id="305" r:id="rId40"/>
    <p:sldId id="299" r:id="rId41"/>
    <p:sldId id="300" r:id="rId42"/>
    <p:sldId id="306" r:id="rId43"/>
    <p:sldId id="307" r:id="rId44"/>
    <p:sldId id="301" r:id="rId45"/>
    <p:sldId id="302" r:id="rId46"/>
    <p:sldId id="28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03" r:id="rId58"/>
    <p:sldId id="330" r:id="rId59"/>
    <p:sldId id="331" r:id="rId60"/>
    <p:sldId id="332" r:id="rId61"/>
    <p:sldId id="333" r:id="rId62"/>
    <p:sldId id="336" r:id="rId63"/>
    <p:sldId id="335" r:id="rId64"/>
    <p:sldId id="334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2CF4B-D62C-4A7C-B7BB-43802ACD1772}" v="4" dt="2024-12-29T18:17:4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ra sambasivan" userId="8ef00c16cea71217" providerId="LiveId" clId="{7DA2CF4B-D62C-4A7C-B7BB-43802ACD1772}"/>
    <pc:docChg chg="undo custSel addSld modSld sldOrd">
      <pc:chgData name="akshara sambasivan" userId="8ef00c16cea71217" providerId="LiveId" clId="{7DA2CF4B-D62C-4A7C-B7BB-43802ACD1772}" dt="2024-12-29T18:18:22.726" v="204" actId="20577"/>
      <pc:docMkLst>
        <pc:docMk/>
      </pc:docMkLst>
      <pc:sldChg chg="addSp modSp mod">
        <pc:chgData name="akshara sambasivan" userId="8ef00c16cea71217" providerId="LiveId" clId="{7DA2CF4B-D62C-4A7C-B7BB-43802ACD1772}" dt="2024-12-29T18:04:35.406" v="4" actId="14100"/>
        <pc:sldMkLst>
          <pc:docMk/>
          <pc:sldMk cId="3359044041" sldId="258"/>
        </pc:sldMkLst>
        <pc:picChg chg="add mod modCrop">
          <ac:chgData name="akshara sambasivan" userId="8ef00c16cea71217" providerId="LiveId" clId="{7DA2CF4B-D62C-4A7C-B7BB-43802ACD1772}" dt="2024-12-29T18:04:35.406" v="4" actId="14100"/>
          <ac:picMkLst>
            <pc:docMk/>
            <pc:sldMk cId="3359044041" sldId="258"/>
            <ac:picMk id="3" creationId="{3C099D4A-74E3-9702-180A-2F2F2EF907BB}"/>
          </ac:picMkLst>
        </pc:picChg>
      </pc:sldChg>
      <pc:sldChg chg="addSp modSp mod">
        <pc:chgData name="akshara sambasivan" userId="8ef00c16cea71217" providerId="LiveId" clId="{7DA2CF4B-D62C-4A7C-B7BB-43802ACD1772}" dt="2024-12-29T18:07:48.850" v="58" actId="1076"/>
        <pc:sldMkLst>
          <pc:docMk/>
          <pc:sldMk cId="1623385575" sldId="259"/>
        </pc:sldMkLst>
        <pc:spChg chg="add mod">
          <ac:chgData name="akshara sambasivan" userId="8ef00c16cea71217" providerId="LiveId" clId="{7DA2CF4B-D62C-4A7C-B7BB-43802ACD1772}" dt="2024-12-29T18:07:48.850" v="58" actId="1076"/>
          <ac:spMkLst>
            <pc:docMk/>
            <pc:sldMk cId="1623385575" sldId="259"/>
            <ac:spMk id="3" creationId="{F8F9D134-2B2C-9EE8-A35B-555C5DC38F54}"/>
          </ac:spMkLst>
        </pc:spChg>
      </pc:sldChg>
      <pc:sldChg chg="addSp modSp mod">
        <pc:chgData name="akshara sambasivan" userId="8ef00c16cea71217" providerId="LiveId" clId="{7DA2CF4B-D62C-4A7C-B7BB-43802ACD1772}" dt="2024-12-29T18:09:27.016" v="108" actId="255"/>
        <pc:sldMkLst>
          <pc:docMk/>
          <pc:sldMk cId="2742358311" sldId="260"/>
        </pc:sldMkLst>
        <pc:spChg chg="add mod">
          <ac:chgData name="akshara sambasivan" userId="8ef00c16cea71217" providerId="LiveId" clId="{7DA2CF4B-D62C-4A7C-B7BB-43802ACD1772}" dt="2024-12-29T18:09:27.016" v="108" actId="255"/>
          <ac:spMkLst>
            <pc:docMk/>
            <pc:sldMk cId="2742358311" sldId="260"/>
            <ac:spMk id="3" creationId="{2C16CE15-54DE-2C08-1AD2-F4122B6F7719}"/>
          </ac:spMkLst>
        </pc:spChg>
      </pc:sldChg>
      <pc:sldChg chg="addSp modSp mod">
        <pc:chgData name="akshara sambasivan" userId="8ef00c16cea71217" providerId="LiveId" clId="{7DA2CF4B-D62C-4A7C-B7BB-43802ACD1772}" dt="2024-12-29T18:11:15.539" v="139" actId="255"/>
        <pc:sldMkLst>
          <pc:docMk/>
          <pc:sldMk cId="1824234799" sldId="261"/>
        </pc:sldMkLst>
        <pc:spChg chg="add mod">
          <ac:chgData name="akshara sambasivan" userId="8ef00c16cea71217" providerId="LiveId" clId="{7DA2CF4B-D62C-4A7C-B7BB-43802ACD1772}" dt="2024-12-29T18:11:15.539" v="139" actId="255"/>
          <ac:spMkLst>
            <pc:docMk/>
            <pc:sldMk cId="1824234799" sldId="261"/>
            <ac:spMk id="3" creationId="{A1198545-C863-ADC4-9F3A-A0F20D3A9BEF}"/>
          </ac:spMkLst>
        </pc:spChg>
      </pc:sldChg>
      <pc:sldChg chg="addSp modSp mod">
        <pc:chgData name="akshara sambasivan" userId="8ef00c16cea71217" providerId="LiveId" clId="{7DA2CF4B-D62C-4A7C-B7BB-43802ACD1772}" dt="2024-12-29T18:12:22.506" v="144" actId="14100"/>
        <pc:sldMkLst>
          <pc:docMk/>
          <pc:sldMk cId="465064851" sldId="262"/>
        </pc:sldMkLst>
        <pc:picChg chg="add mod">
          <ac:chgData name="akshara sambasivan" userId="8ef00c16cea71217" providerId="LiveId" clId="{7DA2CF4B-D62C-4A7C-B7BB-43802ACD1772}" dt="2024-12-29T18:12:22.506" v="144" actId="14100"/>
          <ac:picMkLst>
            <pc:docMk/>
            <pc:sldMk cId="465064851" sldId="262"/>
            <ac:picMk id="3" creationId="{66E34A39-498D-0E00-37F2-297371B76947}"/>
          </ac:picMkLst>
        </pc:picChg>
      </pc:sldChg>
      <pc:sldChg chg="addSp modSp mod">
        <pc:chgData name="akshara sambasivan" userId="8ef00c16cea71217" providerId="LiveId" clId="{7DA2CF4B-D62C-4A7C-B7BB-43802ACD1772}" dt="2024-12-29T18:17:15.920" v="178" actId="20577"/>
        <pc:sldMkLst>
          <pc:docMk/>
          <pc:sldMk cId="3270246840" sldId="263"/>
        </pc:sldMkLst>
        <pc:spChg chg="add mod">
          <ac:chgData name="akshara sambasivan" userId="8ef00c16cea71217" providerId="LiveId" clId="{7DA2CF4B-D62C-4A7C-B7BB-43802ACD1772}" dt="2024-12-29T18:17:15.920" v="178" actId="20577"/>
          <ac:spMkLst>
            <pc:docMk/>
            <pc:sldMk cId="3270246840" sldId="263"/>
            <ac:spMk id="3" creationId="{A8625EE2-4A2D-AB06-5A09-C2E5513DEFD7}"/>
          </ac:spMkLst>
        </pc:spChg>
      </pc:sldChg>
      <pc:sldChg chg="addSp modSp new mod">
        <pc:chgData name="akshara sambasivan" userId="8ef00c16cea71217" providerId="LiveId" clId="{7DA2CF4B-D62C-4A7C-B7BB-43802ACD1772}" dt="2024-12-29T18:05:09.944" v="11" actId="732"/>
        <pc:sldMkLst>
          <pc:docMk/>
          <pc:sldMk cId="8839960" sldId="264"/>
        </pc:sldMkLst>
        <pc:picChg chg="add mod modCrop">
          <ac:chgData name="akshara sambasivan" userId="8ef00c16cea71217" providerId="LiveId" clId="{7DA2CF4B-D62C-4A7C-B7BB-43802ACD1772}" dt="2024-12-29T18:05:09.944" v="11" actId="732"/>
          <ac:picMkLst>
            <pc:docMk/>
            <pc:sldMk cId="8839960" sldId="264"/>
            <ac:picMk id="3" creationId="{2932573E-909F-44C6-D93B-CC9EDC700138}"/>
          </ac:picMkLst>
        </pc:picChg>
      </pc:sldChg>
      <pc:sldChg chg="new">
        <pc:chgData name="akshara sambasivan" userId="8ef00c16cea71217" providerId="LiveId" clId="{7DA2CF4B-D62C-4A7C-B7BB-43802ACD1772}" dt="2024-12-29T18:05:15.348" v="12" actId="680"/>
        <pc:sldMkLst>
          <pc:docMk/>
          <pc:sldMk cId="3261519849" sldId="265"/>
        </pc:sldMkLst>
      </pc:sldChg>
      <pc:sldChg chg="new">
        <pc:chgData name="akshara sambasivan" userId="8ef00c16cea71217" providerId="LiveId" clId="{7DA2CF4B-D62C-4A7C-B7BB-43802ACD1772}" dt="2024-12-29T18:05:15.568" v="13" actId="680"/>
        <pc:sldMkLst>
          <pc:docMk/>
          <pc:sldMk cId="1609229622" sldId="266"/>
        </pc:sldMkLst>
      </pc:sldChg>
      <pc:sldChg chg="new">
        <pc:chgData name="akshara sambasivan" userId="8ef00c16cea71217" providerId="LiveId" clId="{7DA2CF4B-D62C-4A7C-B7BB-43802ACD1772}" dt="2024-12-29T18:05:15.724" v="14" actId="680"/>
        <pc:sldMkLst>
          <pc:docMk/>
          <pc:sldMk cId="1636727526" sldId="267"/>
        </pc:sldMkLst>
      </pc:sldChg>
      <pc:sldChg chg="new">
        <pc:chgData name="akshara sambasivan" userId="8ef00c16cea71217" providerId="LiveId" clId="{7DA2CF4B-D62C-4A7C-B7BB-43802ACD1772}" dt="2024-12-29T18:05:15.857" v="15" actId="680"/>
        <pc:sldMkLst>
          <pc:docMk/>
          <pc:sldMk cId="3473356323" sldId="268"/>
        </pc:sldMkLst>
      </pc:sldChg>
      <pc:sldChg chg="new">
        <pc:chgData name="akshara sambasivan" userId="8ef00c16cea71217" providerId="LiveId" clId="{7DA2CF4B-D62C-4A7C-B7BB-43802ACD1772}" dt="2024-12-29T18:05:15.992" v="16" actId="680"/>
        <pc:sldMkLst>
          <pc:docMk/>
          <pc:sldMk cId="945300260" sldId="269"/>
        </pc:sldMkLst>
      </pc:sldChg>
      <pc:sldChg chg="new">
        <pc:chgData name="akshara sambasivan" userId="8ef00c16cea71217" providerId="LiveId" clId="{7DA2CF4B-D62C-4A7C-B7BB-43802ACD1772}" dt="2024-12-29T18:05:16.210" v="17" actId="680"/>
        <pc:sldMkLst>
          <pc:docMk/>
          <pc:sldMk cId="3724090157" sldId="270"/>
        </pc:sldMkLst>
      </pc:sldChg>
      <pc:sldChg chg="new">
        <pc:chgData name="akshara sambasivan" userId="8ef00c16cea71217" providerId="LiveId" clId="{7DA2CF4B-D62C-4A7C-B7BB-43802ACD1772}" dt="2024-12-29T18:05:17.873" v="18" actId="680"/>
        <pc:sldMkLst>
          <pc:docMk/>
          <pc:sldMk cId="731880430" sldId="271"/>
        </pc:sldMkLst>
      </pc:sldChg>
      <pc:sldChg chg="new">
        <pc:chgData name="akshara sambasivan" userId="8ef00c16cea71217" providerId="LiveId" clId="{7DA2CF4B-D62C-4A7C-B7BB-43802ACD1772}" dt="2024-12-29T18:05:18.044" v="19" actId="680"/>
        <pc:sldMkLst>
          <pc:docMk/>
          <pc:sldMk cId="737476555" sldId="272"/>
        </pc:sldMkLst>
      </pc:sldChg>
      <pc:sldChg chg="new">
        <pc:chgData name="akshara sambasivan" userId="8ef00c16cea71217" providerId="LiveId" clId="{7DA2CF4B-D62C-4A7C-B7BB-43802ACD1772}" dt="2024-12-29T18:05:19.599" v="20" actId="680"/>
        <pc:sldMkLst>
          <pc:docMk/>
          <pc:sldMk cId="3692216067" sldId="273"/>
        </pc:sldMkLst>
      </pc:sldChg>
      <pc:sldChg chg="addSp new mod">
        <pc:chgData name="akshara sambasivan" userId="8ef00c16cea71217" providerId="LiveId" clId="{7DA2CF4B-D62C-4A7C-B7BB-43802ACD1772}" dt="2024-12-29T18:06:00.856" v="22" actId="22"/>
        <pc:sldMkLst>
          <pc:docMk/>
          <pc:sldMk cId="1141552564" sldId="274"/>
        </pc:sldMkLst>
        <pc:picChg chg="add">
          <ac:chgData name="akshara sambasivan" userId="8ef00c16cea71217" providerId="LiveId" clId="{7DA2CF4B-D62C-4A7C-B7BB-43802ACD1772}" dt="2024-12-29T18:06:00.856" v="22" actId="22"/>
          <ac:picMkLst>
            <pc:docMk/>
            <pc:sldMk cId="1141552564" sldId="274"/>
            <ac:picMk id="3" creationId="{E2A108E4-9403-FC86-BD23-4C0A217E5D85}"/>
          </ac:picMkLst>
        </pc:picChg>
      </pc:sldChg>
      <pc:sldChg chg="new">
        <pc:chgData name="akshara sambasivan" userId="8ef00c16cea71217" providerId="LiveId" clId="{7DA2CF4B-D62C-4A7C-B7BB-43802ACD1772}" dt="2024-12-29T18:06:04.232" v="23" actId="680"/>
        <pc:sldMkLst>
          <pc:docMk/>
          <pc:sldMk cId="4092097972" sldId="275"/>
        </pc:sldMkLst>
      </pc:sldChg>
      <pc:sldChg chg="new">
        <pc:chgData name="akshara sambasivan" userId="8ef00c16cea71217" providerId="LiveId" clId="{7DA2CF4B-D62C-4A7C-B7BB-43802ACD1772}" dt="2024-12-29T18:06:04.374" v="24" actId="680"/>
        <pc:sldMkLst>
          <pc:docMk/>
          <pc:sldMk cId="3474877840" sldId="276"/>
        </pc:sldMkLst>
      </pc:sldChg>
      <pc:sldChg chg="new">
        <pc:chgData name="akshara sambasivan" userId="8ef00c16cea71217" providerId="LiveId" clId="{7DA2CF4B-D62C-4A7C-B7BB-43802ACD1772}" dt="2024-12-29T18:06:04.588" v="25" actId="680"/>
        <pc:sldMkLst>
          <pc:docMk/>
          <pc:sldMk cId="1233095576" sldId="277"/>
        </pc:sldMkLst>
      </pc:sldChg>
      <pc:sldChg chg="addSp modSp new mod">
        <pc:chgData name="akshara sambasivan" userId="8ef00c16cea71217" providerId="LiveId" clId="{7DA2CF4B-D62C-4A7C-B7BB-43802ACD1772}" dt="2024-12-29T18:18:22.726" v="204" actId="20577"/>
        <pc:sldMkLst>
          <pc:docMk/>
          <pc:sldMk cId="1535612450" sldId="278"/>
        </pc:sldMkLst>
        <pc:spChg chg="add mod">
          <ac:chgData name="akshara sambasivan" userId="8ef00c16cea71217" providerId="LiveId" clId="{7DA2CF4B-D62C-4A7C-B7BB-43802ACD1772}" dt="2024-12-29T18:18:22.726" v="204" actId="20577"/>
          <ac:spMkLst>
            <pc:docMk/>
            <pc:sldMk cId="1535612450" sldId="278"/>
            <ac:spMk id="3" creationId="{1CDBD9C5-D1E2-FFF2-E238-39614F7B4492}"/>
          </ac:spMkLst>
        </pc:spChg>
      </pc:sldChg>
      <pc:sldChg chg="new">
        <pc:chgData name="akshara sambasivan" userId="8ef00c16cea71217" providerId="LiveId" clId="{7DA2CF4B-D62C-4A7C-B7BB-43802ACD1772}" dt="2024-12-29T18:12:25.542" v="146" actId="680"/>
        <pc:sldMkLst>
          <pc:docMk/>
          <pc:sldMk cId="1768008494" sldId="279"/>
        </pc:sldMkLst>
      </pc:sldChg>
      <pc:sldChg chg="new">
        <pc:chgData name="akshara sambasivan" userId="8ef00c16cea71217" providerId="LiveId" clId="{7DA2CF4B-D62C-4A7C-B7BB-43802ACD1772}" dt="2024-12-29T18:12:25.703" v="147" actId="680"/>
        <pc:sldMkLst>
          <pc:docMk/>
          <pc:sldMk cId="1224004282" sldId="280"/>
        </pc:sldMkLst>
      </pc:sldChg>
      <pc:sldChg chg="addSp modSp new mod ord">
        <pc:chgData name="akshara sambasivan" userId="8ef00c16cea71217" providerId="LiveId" clId="{7DA2CF4B-D62C-4A7C-B7BB-43802ACD1772}" dt="2024-12-29T18:13:05.890" v="155" actId="14100"/>
        <pc:sldMkLst>
          <pc:docMk/>
          <pc:sldMk cId="1383986524" sldId="281"/>
        </pc:sldMkLst>
        <pc:picChg chg="add mod">
          <ac:chgData name="akshara sambasivan" userId="8ef00c16cea71217" providerId="LiveId" clId="{7DA2CF4B-D62C-4A7C-B7BB-43802ACD1772}" dt="2024-12-29T18:13:05.890" v="155" actId="14100"/>
          <ac:picMkLst>
            <pc:docMk/>
            <pc:sldMk cId="1383986524" sldId="281"/>
            <ac:picMk id="3" creationId="{20776AD7-96F1-A390-D69B-F8E0C839E06B}"/>
          </ac:picMkLst>
        </pc:picChg>
      </pc:sldChg>
      <pc:sldChg chg="new">
        <pc:chgData name="akshara sambasivan" userId="8ef00c16cea71217" providerId="LiveId" clId="{7DA2CF4B-D62C-4A7C-B7BB-43802ACD1772}" dt="2024-12-29T18:12:26.022" v="149" actId="680"/>
        <pc:sldMkLst>
          <pc:docMk/>
          <pc:sldMk cId="1488050758" sldId="28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8:45:2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24575,'4'5'0,"-1"0"0,1 0 0,-1 0 0,0 0 0,0 0 0,-1 1 0,1 0 0,-1-1 0,0 1 0,-1 0 0,2 9 0,0 11 0,1 34 0,-3-39 0,2 479 0,-5-261 0,2 750-1365,0-954-5461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8:45:27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0 24575,'-7'0'0,"-10"0"0,-2 7 0,-4 10 0,-7 8 0,-40 73 0,-9 27-6784,1-1 6784,8-22 0,16-28-1407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8:45:42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24575,'2'-2'0,"0"0"0,1 0 0,-1 0 0,1 0 0,-1 1 0,1-1 0,0 1 0,0-1 0,0 1 0,-1 0 0,1 1 0,0-1 0,0 0 0,0 1 0,1-1 0,-1 1 0,0 0 0,0 0 0,0 0 0,0 1 0,0-1 0,0 1 0,0 0 0,0-1 0,0 1 0,0 1 0,0-1 0,-1 0 0,1 1 0,3 1 0,1 2 0,1 0 0,-1 1 0,0 0 0,0 0 0,-1 0 0,0 1 0,0 0 0,0 0 0,4 8 0,70 144 0,-27-49 0,9 13 0,-40-76 25,-18-38-199,-1 0 1,1-1-1,1 1 0,0-1 0,0 0 1,0 0-1,8 7 0,2-1-6652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969AC-8844-479D-A50A-807C9892817C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39C98-763A-4174-850E-E4A91E37D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65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39C98-763A-4174-850E-E4A91E37D0D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14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07AD-EF9E-0131-E02E-F4FC34767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BC61A-4262-AA09-4883-A073CBCD4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2EF0-61F8-EBDC-ED62-BF80C5DC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35147-7CAA-D86D-6DA4-FE225CE0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9A42-8904-D92A-5270-BABE8A56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51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7AA6-BED4-E571-291C-F9D9AE0D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4092D-4876-4802-D03B-B1786E124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EEA06-0473-6522-1C25-DB80A0CB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5FE8-7962-CD58-C46A-309BCB22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C8DD-4E93-3E94-EC9D-C3FB6BE3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65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0D198-C5B6-D7DF-6452-4A905299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8FDF2-B6F3-B13D-B2D3-E0E7B65B8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1C98-FC49-853F-DA2C-49213FFE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CD5D7-1966-575E-E66F-D8CB654E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B1C8-BEB2-34C1-9140-9C955EFE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3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8DAE-7531-EAE8-A94A-157E8DDB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8E3C-FDEE-3356-6F15-6445B777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5D1D-76FE-DA2A-C609-A290FB63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FFF2-E606-EF98-CE07-93010DE7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77D38-3825-0811-3ECA-E812B41A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75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00E2-AEDB-1735-2C63-C41C95F3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8937-6CC9-A2B6-2969-F371DD97D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3066A-605F-CEB2-9F24-74EF0569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1F55-9A2A-F4D9-6865-79C9AA71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84C0A-66C0-2EF9-6EF3-7F15915B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14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38EA-7FB5-CB55-F74D-446D8EAF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A48F6-2774-F573-26C1-6B54F72FF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D3773-5B08-3AA6-0309-5516F4647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8A208-94D5-A4AA-67A2-6C02BC9C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9BD4D-DA04-3545-7794-7CDE8B0F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9439F-60BA-73F9-54C9-1414AB0E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255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3D35-AF72-276D-A4EB-1E0AD92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19101-1CEF-BD18-F7DC-E0EAE9BA5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0BC72-2BDD-8F54-CA54-855A483F6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9BCCC-578A-770B-0A9C-D0A7A4106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22E78-0BDF-E336-76B1-844363D9D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4695C-46C2-27C6-ABB3-C8DB700F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A0319-5E68-0CAC-2AB1-D7FBE64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AAF38-12D6-D6FD-FCE4-93176630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74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AE07-9BC8-8D45-B412-0BE9CB23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EEF13-680F-296F-B577-96DDC866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E5FF-9E81-A38B-0DD2-E0D0201E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6B967-EFB5-B788-6D4C-01D4403F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93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EA72B-20D3-C52E-ECC0-C3BD93C5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109A9-1012-0A84-E0B9-F68DA0E0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4A9B-99E8-1523-19FB-8DE3462E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87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DFCF-5C35-78C3-918F-97976864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3FF4-5764-CE82-01B4-EEA83A250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398EE-084E-3733-E6A2-FB288501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AD154-5491-3FB2-92B9-5CFA795F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66D0-51F0-7D78-8900-FC484F54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02EC2-83A8-CB44-EBEA-C682558D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80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2FA6-75BE-5274-16D0-B0D3B169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9379E-C1F2-4C2D-57D4-A70E8FFF9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6AAE0-983B-690C-ADDD-6FB9D0763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E3F60-C5F6-60A0-05DB-2D571BE3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4A2A1-A63D-C99B-AE2E-42A503E1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C7179-B1B9-0366-E51F-6FCA7846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32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2258D-ADA2-69F7-1CD4-732DDB4D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DB89-8C1E-6709-B761-4CA20ABF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D552E-A09C-0018-C183-F86E5436F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35D4D-FF24-485A-AFC0-CEE927BE0A3E}" type="datetimeFigureOut">
              <a:rPr lang="en-IN" smtClean="0"/>
              <a:t>27-01-2025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89C2B-E1BA-A3D0-CF93-44BFF9709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E86AF-7ECD-3183-DD6C-4AC7ADAE5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85FCC-0B86-49EF-8207-03998C878B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13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C8C1-D088-6FE7-ECAE-D2A70AC3A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Module 2.1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CA446-4CDF-A46E-9572-8D45FF4617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Aptos Display" panose="020B0004020202020204" pitchFamily="34" charset="0"/>
              </a:rPr>
              <a:t>S2 BCOM</a:t>
            </a:r>
          </a:p>
        </p:txBody>
      </p:sp>
    </p:spTree>
    <p:extLst>
      <p:ext uri="{BB962C8B-B14F-4D97-AF65-F5344CB8AC3E}">
        <p14:creationId xmlns:p14="http://schemas.microsoft.com/office/powerpoint/2010/main" val="176009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BE318-00FA-3830-1BEF-01D5137A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3" y="303828"/>
            <a:ext cx="10789475" cy="31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33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7A4A4-3931-4D55-98B4-9127B8E1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45" y="448201"/>
            <a:ext cx="8684626" cy="50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0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519BE-F3AA-4075-C1B6-1DFE7360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2" y="371674"/>
            <a:ext cx="11356549" cy="40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C15C1-5919-4F02-2EDB-F2EB3C78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98" y="365495"/>
            <a:ext cx="9648934" cy="451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025EC-8A61-21CD-34DB-A8178B75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46" y="649802"/>
            <a:ext cx="9800227" cy="36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CB798-EE59-3B32-A135-C50ABDB5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38" y="426857"/>
            <a:ext cx="9348555" cy="34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95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37DC2-A08D-494E-4CC6-C12CF9B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1" y="282439"/>
            <a:ext cx="9909981" cy="439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0BA3B-DBD4-D002-D862-918B107E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74" y="463121"/>
            <a:ext cx="9648561" cy="45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97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FD5A9-6A16-07A8-6B81-759928F3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8" y="0"/>
            <a:ext cx="6641729" cy="36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8981D-0151-35E4-D6CB-98E36791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38" y="1998173"/>
            <a:ext cx="6716062" cy="48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45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D1B94-CBDE-851E-B24F-451E86FA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281186"/>
            <a:ext cx="9929106" cy="381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F0C7F-B45C-B2C1-E3AA-E1BFB7C76165}"/>
              </a:ext>
            </a:extLst>
          </p:cNvPr>
          <p:cNvSpPr txBox="1"/>
          <p:nvPr/>
        </p:nvSpPr>
        <p:spPr>
          <a:xfrm>
            <a:off x="532908" y="4843617"/>
            <a:ext cx="7637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Mainly to find number of days between two dates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CC56A-BD34-DBCF-4F99-A8D923FBF4B9}"/>
              </a:ext>
            </a:extLst>
          </p:cNvPr>
          <p:cNvSpPr txBox="1"/>
          <p:nvPr/>
        </p:nvSpPr>
        <p:spPr>
          <a:xfrm>
            <a:off x="532908" y="4258842"/>
            <a:ext cx="89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There is an  unique value for every date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D237-4B54-3503-BAF3-BD6987074EFF}"/>
              </a:ext>
            </a:extLst>
          </p:cNvPr>
          <p:cNvSpPr txBox="1"/>
          <p:nvPr/>
        </p:nvSpPr>
        <p:spPr>
          <a:xfrm>
            <a:off x="975360" y="5730240"/>
            <a:ext cx="946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i="1" dirty="0"/>
              <a:t>Tools &gt; Options &gt; </a:t>
            </a:r>
            <a:r>
              <a:rPr lang="en-IN" sz="4000" b="1" i="1" dirty="0" err="1"/>
              <a:t>Libreoffice</a:t>
            </a:r>
            <a:r>
              <a:rPr lang="en-IN" sz="4000" b="1" i="1" dirty="0"/>
              <a:t> Calc &gt;Calculate</a:t>
            </a:r>
          </a:p>
        </p:txBody>
      </p:sp>
    </p:spTree>
    <p:extLst>
      <p:ext uri="{BB962C8B-B14F-4D97-AF65-F5344CB8AC3E}">
        <p14:creationId xmlns:p14="http://schemas.microsoft.com/office/powerpoint/2010/main" val="365555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2573E-909F-44C6-D93B-CC9EDC70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453"/>
          <a:stretch/>
        </p:blipFill>
        <p:spPr>
          <a:xfrm>
            <a:off x="1016657" y="2646382"/>
            <a:ext cx="9753598" cy="15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64667-78EB-032F-9E04-D562A806B918}"/>
              </a:ext>
            </a:extLst>
          </p:cNvPr>
          <p:cNvSpPr txBox="1"/>
          <p:nvPr/>
        </p:nvSpPr>
        <p:spPr>
          <a:xfrm>
            <a:off x="184297" y="634752"/>
            <a:ext cx="1182340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rgbClr val="FF0000"/>
                </a:solidFill>
                <a:latin typeface="Arial Black" panose="020B0A04020102020204" pitchFamily="34" charset="0"/>
              </a:rPr>
              <a:t>MATHEMATICAL FUNCTIONS</a:t>
            </a:r>
          </a:p>
          <a:p>
            <a:r>
              <a:rPr lang="en-IN" sz="2800" dirty="0"/>
              <a:t>The following mathematical functions are mainly used in business applications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SUMIF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ROUNDUP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IN" sz="2800" b="1" dirty="0"/>
              <a:t>ROUNDDOWN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35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AB81C-5187-8C33-0150-8C3A6219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344129"/>
            <a:ext cx="10579510" cy="49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5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9A52E-094A-57E4-FB44-CC7BDD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8" b="10898"/>
          <a:stretch/>
        </p:blipFill>
        <p:spPr>
          <a:xfrm>
            <a:off x="554677" y="1170579"/>
            <a:ext cx="9051440" cy="2585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66EBA-0748-7C6D-1EFA-A52A4512522B}"/>
              </a:ext>
            </a:extLst>
          </p:cNvPr>
          <p:cNvSpPr txBox="1"/>
          <p:nvPr/>
        </p:nvSpPr>
        <p:spPr>
          <a:xfrm>
            <a:off x="1203607" y="4392562"/>
            <a:ext cx="10201812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b="1" dirty="0"/>
              <a:t>=</a:t>
            </a:r>
            <a:r>
              <a:rPr lang="en-US" sz="3600" b="1" i="1" dirty="0"/>
              <a:t>SUMIF(</a:t>
            </a:r>
            <a:r>
              <a:rPr lang="en-US" sz="3600" b="1" i="1" dirty="0" err="1"/>
              <a:t>data_to_test</a:t>
            </a:r>
            <a:r>
              <a:rPr lang="en-US" sz="3600" b="1" i="1" dirty="0"/>
              <a:t>;”&gt;0”;data_to_sum)</a:t>
            </a:r>
            <a:endParaRPr lang="en-IN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1E558-70A3-4504-A308-1C44BA0A15AF}"/>
              </a:ext>
            </a:extLst>
          </p:cNvPr>
          <p:cNvSpPr txBox="1"/>
          <p:nvPr/>
        </p:nvSpPr>
        <p:spPr>
          <a:xfrm>
            <a:off x="554676" y="33429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rgbClr val="FF0000"/>
                </a:solidFill>
                <a:latin typeface="Arial Black" panose="020B0A04020102020204" pitchFamily="34" charset="0"/>
              </a:rPr>
              <a:t>SUMIF FUNCTION</a:t>
            </a:r>
          </a:p>
        </p:txBody>
      </p:sp>
    </p:spTree>
    <p:extLst>
      <p:ext uri="{BB962C8B-B14F-4D97-AF65-F5344CB8AC3E}">
        <p14:creationId xmlns:p14="http://schemas.microsoft.com/office/powerpoint/2010/main" val="369221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570C-1E78-5F76-B17F-63DD5518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743C8-1699-F0BB-DC21-3691295F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" y="206477"/>
            <a:ext cx="8396749" cy="4594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E4C48-B401-7096-B9D7-FE22A8C8045D}"/>
              </a:ext>
            </a:extLst>
          </p:cNvPr>
          <p:cNvSpPr txBox="1"/>
          <p:nvPr/>
        </p:nvSpPr>
        <p:spPr>
          <a:xfrm>
            <a:off x="8239432" y="26863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B3:B7,"&gt;400000",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F1ED9-2DF8-EC47-79FF-A4E4BA9A7A09}"/>
              </a:ext>
            </a:extLst>
          </p:cNvPr>
          <p:cNvSpPr txBox="1"/>
          <p:nvPr/>
        </p:nvSpPr>
        <p:spPr>
          <a:xfrm>
            <a:off x="8239432" y="2971488"/>
            <a:ext cx="716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</a:t>
            </a:r>
            <a:r>
              <a:rPr lang="en-US" dirty="0">
                <a:solidFill>
                  <a:srgbClr val="0000FF"/>
                </a:solidFill>
                <a:latin typeface="Lucida Sans" panose="020B0602030504020204" pitchFamily="34" charset="0"/>
              </a:rPr>
              <a:t>35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0000",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ucida Sans" panose="020B0602030504020204" pitchFamily="34" charset="0"/>
              </a:rPr>
              <a:t>C3:C7)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79B1B-219F-A53C-1D6B-7E0D81486424}"/>
              </a:ext>
            </a:extLst>
          </p:cNvPr>
          <p:cNvSpPr txBox="1"/>
          <p:nvPr/>
        </p:nvSpPr>
        <p:spPr>
          <a:xfrm>
            <a:off x="8249264" y="3256623"/>
            <a:ext cx="7703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C3:C7)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C90C6-13FC-634A-F2CD-0AE86018E9F8}"/>
              </a:ext>
            </a:extLst>
          </p:cNvPr>
          <p:cNvSpPr txBox="1"/>
          <p:nvPr/>
        </p:nvSpPr>
        <p:spPr>
          <a:xfrm>
            <a:off x="8249264" y="3517181"/>
            <a:ext cx="797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B3:B7,“&lt;=300000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",</a:t>
            </a:r>
            <a:r>
              <a:rPr lang="en-US" sz="1800" b="0" i="0" u="none" strike="noStrike" dirty="0">
                <a:solidFill>
                  <a:srgbClr val="FF0000"/>
                </a:solidFill>
                <a:latin typeface="Liberation Sans" panose="020B0604020202020204" pitchFamily="34" charset="0"/>
              </a:rPr>
              <a:t>B3:B7)</a:t>
            </a:r>
            <a:endParaRPr lang="en-US" sz="1800" b="0" i="0" u="none" strike="noStrike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907996-3D7B-570B-3DBA-001CA8B6DAB1}"/>
              </a:ext>
            </a:extLst>
          </p:cNvPr>
          <p:cNvSpPr txBox="1"/>
          <p:nvPr/>
        </p:nvSpPr>
        <p:spPr>
          <a:xfrm>
            <a:off x="8281219" y="3777739"/>
            <a:ext cx="8111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IN" sz="1800" b="0" i="0" u="none" strike="noStrike" dirty="0">
                <a:latin typeface="Liberation Sans" panose="020B0604020202020204" pitchFamily="34" charset="0"/>
              </a:rPr>
              <a:t>=SUMIF(</a:t>
            </a:r>
            <a:r>
              <a:rPr lang="en-US" sz="1800" b="0" i="0" u="none" strike="noStrike" dirty="0">
                <a:solidFill>
                  <a:srgbClr val="0000FF"/>
                </a:solidFill>
                <a:latin typeface="Lucida Sans" panose="020B0602030504020204" pitchFamily="34" charset="0"/>
              </a:rPr>
              <a:t>B3:B7,"&gt;=500000 </a:t>
            </a:r>
            <a:r>
              <a:rPr lang="en-US" sz="1800" b="0" i="0" u="none" strike="noStrike" dirty="0">
                <a:solidFill>
                  <a:srgbClr val="133EC7"/>
                </a:solidFill>
                <a:latin typeface="Liberation Sans" panose="020B0604020202020204" pitchFamily="34" charset="0"/>
              </a:rPr>
              <a:t>“)</a:t>
            </a:r>
            <a:endParaRPr lang="en-IN" sz="1800" b="0" i="0" u="none" strike="noStrike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7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DC823-56DD-C183-AB68-28765B38B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403123"/>
            <a:ext cx="10569678" cy="4782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BB077-8ABC-5453-C96A-C89C1BF1D0C3}"/>
              </a:ext>
            </a:extLst>
          </p:cNvPr>
          <p:cNvSpPr txBox="1"/>
          <p:nvPr/>
        </p:nvSpPr>
        <p:spPr>
          <a:xfrm>
            <a:off x="993058" y="5618181"/>
            <a:ext cx="9596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For instance</a:t>
            </a:r>
            <a:r>
              <a:rPr lang="en-US" sz="3600" b="1" i="1" dirty="0">
                <a:solidFill>
                  <a:srgbClr val="FF0000"/>
                </a:solidFill>
                <a:highlight>
                  <a:srgbClr val="FFFF00"/>
                </a:highlight>
              </a:rPr>
              <a:t>, the formula =ROUND((SUM(A1,A2</a:t>
            </a:r>
            <a:r>
              <a:rPr lang="en-US" sz="3600" b="1" i="1" dirty="0">
                <a:solidFill>
                  <a:srgbClr val="FF0000"/>
                </a:solidFill>
              </a:rPr>
              <a:t>)) </a:t>
            </a:r>
            <a:endParaRPr lang="en-IN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88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50420-7E79-9A47-4705-754997FE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491613"/>
            <a:ext cx="9537291" cy="47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7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D0F68-327F-207B-5D6A-BF42BE5A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560439"/>
            <a:ext cx="9242323" cy="46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7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F660-13BB-BBD7-58BC-654CCDA7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334297"/>
            <a:ext cx="10854812" cy="48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6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B33F2-119A-BE43-250C-4DCBF8106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D8873F-C938-7B9E-5BF7-64F48732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5" y="393289"/>
            <a:ext cx="11159613" cy="48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5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759BE-B417-AA82-AC7D-3349B40D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54" y="376898"/>
            <a:ext cx="926672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57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78658-CFD1-6494-A439-6AA901E9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3" y="0"/>
            <a:ext cx="10104996" cy="146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91C96-5016-0BE1-36AF-BB84C943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6" y="1567076"/>
            <a:ext cx="9617273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DCD3C-0399-5B9F-F464-FC8D7740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5" y="145480"/>
            <a:ext cx="11021961" cy="45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E9C5C4-53F4-AEBA-1164-C628A2BF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6" y="422595"/>
            <a:ext cx="11280687" cy="5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4B503-83CC-F754-6DB8-4271BC9B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297494"/>
            <a:ext cx="10825316" cy="455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DE493-84CD-EE67-FFF4-4BE5C61F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58" y="5206507"/>
            <a:ext cx="930131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8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D04A8-27E7-4CBB-73EB-CDDBBE47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88" y="471435"/>
            <a:ext cx="10447425" cy="48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7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A2934-A108-D9AC-3901-C8F6704C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97" y="152006"/>
            <a:ext cx="9562522" cy="50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E1966-0B1E-4C3F-7411-FC27AE0D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97" y="134448"/>
            <a:ext cx="9389805" cy="50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16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9A7B2-D33B-D274-6C5E-C62ABD79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3" y="321128"/>
            <a:ext cx="9714271" cy="4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7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30289-0298-E072-B5D3-BC27E91A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61" y="164799"/>
            <a:ext cx="8296611" cy="46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9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2BF65-3230-9F79-EF45-9C5C2430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3" y="207564"/>
            <a:ext cx="9940413" cy="45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3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6D463-C0C5-1EB5-DC56-82770106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1" y="235975"/>
            <a:ext cx="10068231" cy="55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80284-5C33-67C4-D2EA-682A873C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06" y="1015788"/>
            <a:ext cx="9693480" cy="3306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B8CDD-7D9E-D290-F2A6-9F2672DA20CC}"/>
              </a:ext>
            </a:extLst>
          </p:cNvPr>
          <p:cNvSpPr txBox="1"/>
          <p:nvPr/>
        </p:nvSpPr>
        <p:spPr>
          <a:xfrm>
            <a:off x="3969327" y="197427"/>
            <a:ext cx="35269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u="sng" dirty="0">
                <a:solidFill>
                  <a:srgbClr val="FF0000"/>
                </a:solidFill>
                <a:latin typeface="Arial Black" panose="020B0A04020102020204" pitchFamily="34" charset="0"/>
              </a:rPr>
              <a:t>IF STATEMENT</a:t>
            </a:r>
          </a:p>
          <a:p>
            <a:endParaRPr lang="en-IN" sz="3200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29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044E9-ADDA-B8BE-A299-648896EC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0" y="226882"/>
            <a:ext cx="9468464" cy="40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2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2D420-E4A5-5AAE-CD76-48655E6E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6" y="409539"/>
            <a:ext cx="10068232" cy="31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8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E5391-7698-D691-0BF4-1D5CBAA0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19" y="112677"/>
            <a:ext cx="8718546" cy="56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63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2AF72-5EE8-C6C1-7642-C0E0C80B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1" y="193922"/>
            <a:ext cx="7154844" cy="43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73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8F187-F09F-A0C2-D71D-E43696D7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72" y="364614"/>
            <a:ext cx="9660737" cy="53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53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5673F-5C0A-6E4B-365E-C4E37CBB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340287"/>
            <a:ext cx="8337754" cy="51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D675F-F99B-B95A-E9E9-DE398B2F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4" y="491613"/>
            <a:ext cx="10805651" cy="57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3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3CA42-159B-D118-54FC-165BD514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12" y="345589"/>
            <a:ext cx="8552756" cy="48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81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B4C78-7D7D-5198-00DC-CF480A00E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4" y="619432"/>
            <a:ext cx="10363199" cy="493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8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9903C-1AF3-D74F-C85A-C0AF9A16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3" y="550840"/>
            <a:ext cx="9004294" cy="49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7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B5B2E-23CB-2E71-A7EB-CABFB20BF732}"/>
              </a:ext>
            </a:extLst>
          </p:cNvPr>
          <p:cNvSpPr txBox="1"/>
          <p:nvPr/>
        </p:nvSpPr>
        <p:spPr>
          <a:xfrm>
            <a:off x="376670" y="335018"/>
            <a:ext cx="11645611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Arial Black" panose="020B0A04020102020204" pitchFamily="34" charset="0"/>
              </a:rPr>
              <a:t>UNDERSTANDING FUNCTIONS </a:t>
            </a:r>
          </a:p>
          <a:p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 includes over 500 functions to help you analyze and reference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of these functions are for use with numbers, but others are used with dates and times or even text.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</a:rPr>
              <a:t>A function may be as simple as adding two numbers together or finding the average of a list of numbers, or it may be as complex as calculating the standard deviation of a sample or a hyperbolic tangent of a number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19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5EAFE-0974-C93F-B3AD-37DBA0FE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3" y="0"/>
            <a:ext cx="10726994" cy="53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97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11E81-DA71-0CEF-4CB3-6F0EA11E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4803385"/>
            <a:ext cx="10756490" cy="967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1AE1D-9339-FDBD-E76A-1B9555EBA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3" y="479803"/>
            <a:ext cx="5486399" cy="38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15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EA3A1-7836-D0ED-C3C9-0206C5CF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1" y="410416"/>
            <a:ext cx="10402528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16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1913C-B85B-313B-E491-491AE5F1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59" y="143054"/>
            <a:ext cx="9396493" cy="47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9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93C43-DC7D-D2B5-55B8-81A08499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98" y="363794"/>
            <a:ext cx="9849976" cy="52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777A3-E8C0-0B2A-FEE3-0E15B53F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26"/>
          <a:stretch/>
        </p:blipFill>
        <p:spPr>
          <a:xfrm>
            <a:off x="717755" y="619432"/>
            <a:ext cx="1031403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61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24996-FD6A-11B9-0CED-FBFF4C5A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293286"/>
            <a:ext cx="10226040" cy="50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4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1EF41-3410-E2CA-9E9C-2FB665D2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868680"/>
            <a:ext cx="10713720" cy="513587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2CF7C68-6401-AB8D-9CBC-52E9B7F0694A}"/>
              </a:ext>
            </a:extLst>
          </p:cNvPr>
          <p:cNvGrpSpPr/>
          <p:nvPr/>
        </p:nvGrpSpPr>
        <p:grpSpPr>
          <a:xfrm>
            <a:off x="8678040" y="1950600"/>
            <a:ext cx="299001" cy="700200"/>
            <a:chOff x="8678040" y="1950600"/>
            <a:chExt cx="299001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650D02-1E2C-68D9-865D-5F5021A6CFCD}"/>
                    </a:ext>
                  </a:extLst>
                </p14:cNvPr>
                <p14:cNvContentPartPr/>
                <p14:nvPr/>
              </p14:nvContentPartPr>
              <p14:xfrm>
                <a:off x="8823840" y="1950600"/>
                <a:ext cx="16200" cy="70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650D02-1E2C-68D9-865D-5F5021A6CF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15200" y="1941600"/>
                  <a:ext cx="3384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3B52CC7-496E-0D26-AA97-DD0A4E172C22}"/>
                    </a:ext>
                  </a:extLst>
                </p14:cNvPr>
                <p14:cNvContentPartPr/>
                <p14:nvPr/>
              </p14:nvContentPartPr>
              <p14:xfrm>
                <a:off x="8678040" y="1981560"/>
                <a:ext cx="161280" cy="206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3B52CC7-496E-0D26-AA97-DD0A4E172C2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69400" y="1972560"/>
                  <a:ext cx="178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46E7101-8D5C-BA3B-DD5C-B090F35162AB}"/>
                    </a:ext>
                  </a:extLst>
                </p14:cNvPr>
                <p14:cNvContentPartPr/>
                <p14:nvPr/>
              </p14:nvContentPartPr>
              <p14:xfrm>
                <a:off x="8819361" y="1998228"/>
                <a:ext cx="157680" cy="21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46E7101-8D5C-BA3B-DD5C-B090F35162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0721" y="1989228"/>
                  <a:ext cx="175320" cy="23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989489-BE10-C593-E5C5-48B4EE6D1E73}"/>
              </a:ext>
            </a:extLst>
          </p:cNvPr>
          <p:cNvSpPr txBox="1"/>
          <p:nvPr/>
        </p:nvSpPr>
        <p:spPr>
          <a:xfrm>
            <a:off x="8465394" y="1571497"/>
            <a:ext cx="1367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Arial Black" panose="020B0A04020102020204" pitchFamily="34" charset="0"/>
              </a:rPr>
              <a:t>(rate/12)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686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B1445-49B1-614C-B6EF-84423996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01" y="411383"/>
            <a:ext cx="9136599" cy="4465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9F37F-63E0-82ED-1B56-F11533E9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105400"/>
            <a:ext cx="9944319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1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D9D63-832C-D4FC-520E-3B6B7739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228600"/>
            <a:ext cx="10317480" cy="58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9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7BA73-F0B3-A2CB-E4D9-79BFA6F1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7" y="645673"/>
            <a:ext cx="10882303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78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39AE3-B576-3AB7-1E00-E99AD522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98120"/>
            <a:ext cx="10408919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7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0A087-1475-422C-99D1-1338E2F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441960"/>
            <a:ext cx="1094232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0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F3B63-258C-6D6C-F52A-62708343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65" y="239324"/>
            <a:ext cx="10880470" cy="449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3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ECBE1-57F5-FF3E-46C9-35DB0DAA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98120"/>
            <a:ext cx="11094719" cy="52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69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800F0-A5DB-3058-2C69-2A76AF69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289560"/>
            <a:ext cx="11750040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361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482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E48DF-E494-E2DA-598A-044F3B28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09120" cy="3307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22598-1A09-57FF-0F4E-32A95D01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872654"/>
            <a:ext cx="6599091" cy="35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43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4C713-E30C-CC90-A436-F7EF84A0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350520"/>
            <a:ext cx="10866120" cy="41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91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AC761-41EE-2471-F9E8-D17E051F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0"/>
            <a:ext cx="9997440" cy="6141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55E73-9949-AB1C-BC88-D32A66B4D3B1}"/>
              </a:ext>
            </a:extLst>
          </p:cNvPr>
          <p:cNvSpPr txBox="1"/>
          <p:nvPr/>
        </p:nvSpPr>
        <p:spPr>
          <a:xfrm>
            <a:off x="9483633" y="3230880"/>
            <a:ext cx="2321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Arial Black" panose="020B0A04020102020204" pitchFamily="34" charset="0"/>
              </a:rPr>
              <a:t>(</a:t>
            </a:r>
            <a:r>
              <a:rPr lang="en-IN" sz="2400" dirty="0" err="1">
                <a:solidFill>
                  <a:srgbClr val="FF0000"/>
                </a:solidFill>
                <a:latin typeface="Arial Black" panose="020B0A04020102020204" pitchFamily="34" charset="0"/>
              </a:rPr>
              <a:t>Installment</a:t>
            </a:r>
            <a:r>
              <a:rPr lang="en-IN" sz="2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IN" sz="2400" dirty="0">
                <a:solidFill>
                  <a:srgbClr val="FF0000"/>
                </a:solidFill>
                <a:latin typeface="Arial Black" panose="020B0A04020102020204" pitchFamily="34" charset="0"/>
              </a:rPr>
              <a:t>Amount)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4E811-1233-FB13-6ABB-CF97519C3E3F}"/>
              </a:ext>
            </a:extLst>
          </p:cNvPr>
          <p:cNvSpPr txBox="1"/>
          <p:nvPr/>
        </p:nvSpPr>
        <p:spPr>
          <a:xfrm>
            <a:off x="8138160" y="406187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Arial Black" panose="020B0A04020102020204" pitchFamily="34" charset="0"/>
              </a:rPr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657958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FC450-57B7-29B7-FCAB-7B1EF0A1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28600"/>
            <a:ext cx="11353800" cy="3368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44E6C-57F6-FEBC-AB6C-30DDFE76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3169920"/>
            <a:ext cx="7132320" cy="356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0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64AB3-8211-B8D8-874B-8FCB88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03" y="1170038"/>
            <a:ext cx="7864522" cy="5387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EE5B2-78E2-E2B3-3FFC-B7B6AC4B8F99}"/>
              </a:ext>
            </a:extLst>
          </p:cNvPr>
          <p:cNvSpPr txBox="1"/>
          <p:nvPr/>
        </p:nvSpPr>
        <p:spPr>
          <a:xfrm>
            <a:off x="589935" y="221054"/>
            <a:ext cx="99600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To open it, choose Insert &gt; Function, or click the Function Wizard icon on the Formula Bar, or press Ctrl+F2.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8835693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4CC36-BE94-F708-DCB1-F91869A0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72440"/>
            <a:ext cx="11582400" cy="50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71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05323-8F30-2733-B185-C345E616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457200"/>
            <a:ext cx="1138428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11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27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F72A8-C040-BD91-1999-842FBA1E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0"/>
            <a:ext cx="1170432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5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145A0-48E5-2417-DEF1-5A0D71E9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"/>
            <a:ext cx="751332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BCCF2-6990-26E1-314F-91439951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60" y="3257449"/>
            <a:ext cx="73191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8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7837E-91AC-30E4-A1F1-EE595F25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22"/>
          <a:stretch/>
        </p:blipFill>
        <p:spPr>
          <a:xfrm>
            <a:off x="602673" y="363682"/>
            <a:ext cx="10567554" cy="55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C0E00-88F2-667E-1070-E7B97F94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617109"/>
            <a:ext cx="848179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2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261</Words>
  <Application>Microsoft Office PowerPoint</Application>
  <PresentationFormat>Widescreen</PresentationFormat>
  <Paragraphs>34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Aptos Display</vt:lpstr>
      <vt:lpstr>Arial</vt:lpstr>
      <vt:lpstr>Arial Black</vt:lpstr>
      <vt:lpstr>Calibri</vt:lpstr>
      <vt:lpstr>Calibri Light</vt:lpstr>
      <vt:lpstr>Liberation Sans</vt:lpstr>
      <vt:lpstr>Lucida Sans</vt:lpstr>
      <vt:lpstr>Wingdings</vt:lpstr>
      <vt:lpstr>Office Theme</vt:lpstr>
      <vt:lpstr>Module 2.1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akshara sambasivan</dc:creator>
  <cp:lastModifiedBy>akshara sambasivan</cp:lastModifiedBy>
  <cp:revision>22</cp:revision>
  <dcterms:created xsi:type="dcterms:W3CDTF">2024-12-29T18:00:29Z</dcterms:created>
  <dcterms:modified xsi:type="dcterms:W3CDTF">2025-01-27T18:20:41Z</dcterms:modified>
</cp:coreProperties>
</file>